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11/15/2016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Kinderstoel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STAS PEETERS</a:t>
            </a:r>
          </a:p>
          <a:p>
            <a:r>
              <a:rPr lang="nl-NL" dirty="0" smtClean="0"/>
              <a:t>MTD1B4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935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Interview</a:t>
            </a:r>
          </a:p>
          <a:p>
            <a:r>
              <a:rPr lang="nl-NL" dirty="0" smtClean="0"/>
              <a:t>Concepten / conceptkeuze</a:t>
            </a:r>
            <a:endParaRPr lang="nl-NL" dirty="0"/>
          </a:p>
          <a:p>
            <a:r>
              <a:rPr lang="nl-NL" dirty="0" smtClean="0"/>
              <a:t>Bouwtekening</a:t>
            </a:r>
            <a:endParaRPr lang="nl-NL" dirty="0"/>
          </a:p>
          <a:p>
            <a:r>
              <a:rPr lang="nl-NL" dirty="0" smtClean="0"/>
              <a:t>Prototype</a:t>
            </a:r>
          </a:p>
          <a:p>
            <a:r>
              <a:rPr lang="nl-NL" dirty="0" smtClean="0"/>
              <a:t>Vragen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8452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interview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Hans </a:t>
            </a:r>
            <a:r>
              <a:rPr lang="nl-NL" dirty="0" err="1"/>
              <a:t>D</a:t>
            </a:r>
            <a:r>
              <a:rPr lang="nl-NL" dirty="0" err="1" smtClean="0"/>
              <a:t>ikhoff</a:t>
            </a:r>
            <a:endParaRPr lang="nl-NL" dirty="0" smtClean="0"/>
          </a:p>
          <a:p>
            <a:r>
              <a:rPr lang="nl-NL" dirty="0" smtClean="0"/>
              <a:t>Ex ontwerper Maxi-Cosi</a:t>
            </a:r>
          </a:p>
          <a:p>
            <a:r>
              <a:rPr lang="nl-NL" dirty="0" smtClean="0"/>
              <a:t>Schoonmaken 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" y="3493008"/>
            <a:ext cx="5662558" cy="31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Concepten / conceptkeuze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2093976"/>
            <a:ext cx="2284012" cy="4051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27" y="2093976"/>
            <a:ext cx="2280121" cy="404430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915" y="2093976"/>
            <a:ext cx="2293714" cy="40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1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bouwtekening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aanpassingen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22" y="2093976"/>
            <a:ext cx="7741996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15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prototype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771" y="2093976"/>
            <a:ext cx="3039560" cy="40513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773" y="2093976"/>
            <a:ext cx="3062478" cy="408184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157" y="2093976"/>
            <a:ext cx="2284013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? 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954" y="2120900"/>
            <a:ext cx="619044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0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79</TotalTime>
  <Words>27</Words>
  <Application>Microsoft Office PowerPoint</Application>
  <PresentationFormat>Breedbeeld</PresentationFormat>
  <Paragraphs>18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Rockwell</vt:lpstr>
      <vt:lpstr>Rockwell Condensed</vt:lpstr>
      <vt:lpstr>Wingdings</vt:lpstr>
      <vt:lpstr>Houttype</vt:lpstr>
      <vt:lpstr>Kinderstoel</vt:lpstr>
      <vt:lpstr>inhoud</vt:lpstr>
      <vt:lpstr>interview</vt:lpstr>
      <vt:lpstr>Concepten / conceptkeuze</vt:lpstr>
      <vt:lpstr>bouwtekening</vt:lpstr>
      <vt:lpstr>prototype</vt:lpstr>
      <vt:lpstr>Vragen ?  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Kinderstoel</dc:title>
  <dc:creator>Peeters, Stas</dc:creator>
  <cp:lastModifiedBy>Peeters, Stas</cp:lastModifiedBy>
  <cp:revision>12</cp:revision>
  <dcterms:created xsi:type="dcterms:W3CDTF">2016-11-15T11:51:07Z</dcterms:created>
  <dcterms:modified xsi:type="dcterms:W3CDTF">2016-11-15T13:10:34Z</dcterms:modified>
</cp:coreProperties>
</file>